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2DEEF"/>
    <a:srgbClr val="F6F5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86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6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591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358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680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660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50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898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841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011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483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434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79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74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485" y="1011600"/>
            <a:ext cx="10752667" cy="682262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" name="모서리가 둥근 직사각형 6"/>
          <p:cNvSpPr/>
          <p:nvPr/>
        </p:nvSpPr>
        <p:spPr>
          <a:xfrm>
            <a:off x="868063" y="978900"/>
            <a:ext cx="10773294" cy="6982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2798310" y="995594"/>
            <a:ext cx="6786265" cy="6982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716280" y="1693863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2594109" y="1463040"/>
            <a:ext cx="166255" cy="1720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2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4089862" y="979806"/>
            <a:ext cx="5482089" cy="6982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4222865" y="1011600"/>
            <a:ext cx="5020888" cy="27687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4222865" y="1296017"/>
            <a:ext cx="5020888" cy="27687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596146"/>
              </p:ext>
            </p:extLst>
          </p:nvPr>
        </p:nvGraphicFramePr>
        <p:xfrm>
          <a:off x="1072649" y="2315710"/>
          <a:ext cx="10364122" cy="2976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3518">
                  <a:extLst>
                    <a:ext uri="{9D8B030D-6E8A-4147-A177-3AD203B41FA5}">
                      <a16:colId xmlns:a16="http://schemas.microsoft.com/office/drawing/2014/main" val="1887794605"/>
                    </a:ext>
                  </a:extLst>
                </a:gridCol>
                <a:gridCol w="1930251">
                  <a:extLst>
                    <a:ext uri="{9D8B030D-6E8A-4147-A177-3AD203B41FA5}">
                      <a16:colId xmlns:a16="http://schemas.microsoft.com/office/drawing/2014/main" val="785903059"/>
                    </a:ext>
                  </a:extLst>
                </a:gridCol>
                <a:gridCol w="7960353">
                  <a:extLst>
                    <a:ext uri="{9D8B030D-6E8A-4147-A177-3AD203B41FA5}">
                      <a16:colId xmlns:a16="http://schemas.microsoft.com/office/drawing/2014/main" val="155734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번호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/>
                        <a:t>명칭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정의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23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dirty="0" smtClean="0"/>
                        <a:t>Section-header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dirty="0" smtClean="0"/>
                        <a:t>Width:100%;height:120px; </a:t>
                      </a:r>
                      <a:r>
                        <a:rPr lang="en-US" altLang="ko-KR" sz="10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rgb</a:t>
                      </a:r>
                      <a:r>
                        <a:rPr lang="en-US" altLang="ko-KR" sz="10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(246, 245, 236)</a:t>
                      </a:r>
                      <a:endParaRPr lang="en-US" altLang="ko-KR" sz="1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300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dirty="0" smtClean="0"/>
                        <a:t>Inner-header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Width:1100px; heiught:100%;(</a:t>
                      </a:r>
                      <a:r>
                        <a:rPr lang="ko-KR" altLang="en-US" sz="1000" dirty="0" smtClean="0"/>
                        <a:t>반응형에서는 </a:t>
                      </a:r>
                      <a:r>
                        <a:rPr lang="ko-KR" altLang="en-US" sz="1000" dirty="0" err="1" smtClean="0"/>
                        <a:t>추후결정</a:t>
                      </a:r>
                      <a:r>
                        <a:rPr lang="en-US" altLang="ko-KR" sz="1000" dirty="0" smtClean="0"/>
                        <a:t>), </a:t>
                      </a:r>
                    </a:p>
                    <a:p>
                      <a:pPr latinLnBrk="1"/>
                      <a:r>
                        <a:rPr lang="en-US" altLang="ko-KR" sz="1000" dirty="0" smtClean="0"/>
                        <a:t>Margin: auto;(</a:t>
                      </a:r>
                      <a:r>
                        <a:rPr lang="ko-KR" altLang="en-US" sz="1000" dirty="0" err="1" smtClean="0"/>
                        <a:t>중앙정렬</a:t>
                      </a:r>
                      <a:r>
                        <a:rPr lang="en-US" altLang="ko-KR" sz="1000" dirty="0" smtClean="0"/>
                        <a:t>) , padding-left: 10px;</a:t>
                      </a:r>
                    </a:p>
                    <a:p>
                      <a:pPr latinLnBrk="1"/>
                      <a:r>
                        <a:rPr lang="en-US" altLang="ko-KR" sz="1000" dirty="0" err="1" smtClean="0"/>
                        <a:t>Display:flex</a:t>
                      </a:r>
                      <a:r>
                        <a:rPr lang="en-US" altLang="ko-KR" sz="1000" dirty="0" smtClean="0"/>
                        <a:t>; </a:t>
                      </a:r>
                      <a:r>
                        <a:rPr lang="en-US" altLang="ko-KR" sz="1000" dirty="0" err="1" smtClean="0"/>
                        <a:t>justify-content:spce-between;align-item:center</a:t>
                      </a:r>
                      <a:r>
                        <a:rPr lang="en-US" altLang="ko-KR" sz="1000" dirty="0" smtClean="0"/>
                        <a:t>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008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logo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이미지크기</a:t>
                      </a:r>
                      <a:r>
                        <a:rPr lang="en-US" altLang="ko-KR" sz="1000" dirty="0" smtClean="0"/>
                        <a:t>(width: 100%;</a:t>
                      </a:r>
                      <a:r>
                        <a:rPr lang="en-US" altLang="ko-KR" sz="1000" baseline="0" dirty="0" smtClean="0"/>
                        <a:t> height:100%;)/ div</a:t>
                      </a:r>
                      <a:r>
                        <a:rPr lang="ko-KR" altLang="en-US" sz="1000" baseline="0" dirty="0" smtClean="0"/>
                        <a:t>크기는 추후 결정  </a:t>
                      </a:r>
                      <a:r>
                        <a:rPr lang="en-US" altLang="ko-KR" sz="1000" baseline="0" dirty="0" smtClean="0"/>
                        <a:t>width:75px;height:75px;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045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Spce-nav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Li: inline-block/ padding-light:15px; padding-left:15px; border-right:1px solid </a:t>
                      </a:r>
                      <a:r>
                        <a:rPr lang="en-US" altLang="ko-KR" sz="1000" dirty="0" err="1" smtClean="0"/>
                        <a:t>lightgrey</a:t>
                      </a:r>
                      <a:r>
                        <a:rPr lang="en-US" altLang="ko-KR" sz="1000" dirty="0" smtClean="0"/>
                        <a:t>; font-size:13px;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964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Top-</a:t>
                      </a:r>
                      <a:r>
                        <a:rPr lang="en-US" altLang="ko-KR" sz="1000" dirty="0" err="1" smtClean="0"/>
                        <a:t>nav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Disply:flex</a:t>
                      </a:r>
                      <a:r>
                        <a:rPr lang="en-US" altLang="ko-KR" sz="1000" dirty="0" smtClean="0"/>
                        <a:t>; </a:t>
                      </a:r>
                      <a:r>
                        <a:rPr lang="en-US" altLang="ko-KR" sz="1000" dirty="0" err="1" smtClean="0"/>
                        <a:t>justify-content:flex-end</a:t>
                      </a:r>
                      <a:r>
                        <a:rPr lang="en-US" altLang="ko-KR" sz="1000" dirty="0" smtClean="0"/>
                        <a:t>;</a:t>
                      </a:r>
                    </a:p>
                    <a:p>
                      <a:pPr latinLnBrk="1"/>
                      <a:r>
                        <a:rPr lang="en-US" altLang="ko-KR" sz="1000" dirty="0" smtClean="0"/>
                        <a:t>(</a:t>
                      </a:r>
                      <a:r>
                        <a:rPr lang="ko-KR" altLang="en-US" sz="1000" dirty="0" err="1" smtClean="0"/>
                        <a:t>안족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err="1" smtClean="0"/>
                        <a:t>ul</a:t>
                      </a:r>
                      <a:r>
                        <a:rPr lang="en-US" altLang="ko-KR" sz="1000" dirty="0" smtClean="0"/>
                        <a:t>&gt;</a:t>
                      </a:r>
                      <a:r>
                        <a:rPr lang="en-US" altLang="ko-KR" sz="1000" baseline="0" dirty="0" smtClean="0"/>
                        <a:t> li&gt; a)</a:t>
                      </a:r>
                    </a:p>
                    <a:p>
                      <a:pPr latinLnBrk="1"/>
                      <a:r>
                        <a:rPr lang="en-US" altLang="ko-KR" sz="1000" baseline="0" dirty="0" smtClean="0"/>
                        <a:t>(</a:t>
                      </a:r>
                      <a:r>
                        <a:rPr lang="ko-KR" altLang="en-US" sz="1000" baseline="0" dirty="0" smtClean="0"/>
                        <a:t>안쪽 마지막 </a:t>
                      </a:r>
                      <a:r>
                        <a:rPr lang="en-US" altLang="ko-KR" sz="1000" baseline="0" dirty="0" err="1" smtClean="0"/>
                        <a:t>ul</a:t>
                      </a:r>
                      <a:r>
                        <a:rPr lang="en-US" altLang="ko-KR" sz="1000" baseline="0" dirty="0" smtClean="0"/>
                        <a:t> &gt; li &gt; button&gt; icon)/  font-size:</a:t>
                      </a:r>
                      <a:r>
                        <a:rPr lang="ko-KR" altLang="en-US" sz="1000" baseline="0" dirty="0" err="1" smtClean="0"/>
                        <a:t>추후결정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701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Bottom-</a:t>
                      </a:r>
                      <a:r>
                        <a:rPr lang="en-US" altLang="ko-KR" sz="1000" dirty="0" err="1" smtClean="0"/>
                        <a:t>nav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안족</a:t>
                      </a:r>
                      <a:r>
                        <a:rPr lang="en-US" altLang="ko-KR" sz="1000" dirty="0" smtClean="0"/>
                        <a:t>( </a:t>
                      </a:r>
                      <a:r>
                        <a:rPr lang="en-US" altLang="ko-KR" sz="1000" dirty="0" err="1" smtClean="0"/>
                        <a:t>ul</a:t>
                      </a:r>
                      <a:r>
                        <a:rPr lang="en-US" altLang="ko-KR" sz="1000" dirty="0" smtClean="0"/>
                        <a:t> &gt; li&gt; a)</a:t>
                      </a:r>
                    </a:p>
                    <a:p>
                      <a:pPr latinLnBrk="1"/>
                      <a:r>
                        <a:rPr lang="en-US" altLang="ko-KR" sz="1000" dirty="0" err="1" smtClean="0"/>
                        <a:t>Diplay:flex</a:t>
                      </a:r>
                      <a:r>
                        <a:rPr lang="en-US" altLang="ko-KR" sz="1000" dirty="0" smtClean="0"/>
                        <a:t>; justify-content:</a:t>
                      </a:r>
                      <a:r>
                        <a:rPr lang="en-US" altLang="ko-KR" sz="1000" baseline="0" dirty="0" smtClean="0"/>
                        <a:t> flex-end;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50737"/>
                  </a:ext>
                </a:extLst>
              </a:tr>
            </a:tbl>
          </a:graphicData>
        </a:graphic>
      </p:graphicFrame>
      <p:sp>
        <p:nvSpPr>
          <p:cNvPr id="15" name="타원 14"/>
          <p:cNvSpPr/>
          <p:nvPr/>
        </p:nvSpPr>
        <p:spPr>
          <a:xfrm>
            <a:off x="2847724" y="1030009"/>
            <a:ext cx="166255" cy="1720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3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4203198" y="979805"/>
            <a:ext cx="166255" cy="1720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5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4207893" y="1259379"/>
            <a:ext cx="166255" cy="1720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6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3857105" y="1043754"/>
            <a:ext cx="166255" cy="1720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4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3013979" y="997268"/>
            <a:ext cx="589511" cy="6982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19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42" y="362769"/>
            <a:ext cx="11117792" cy="365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2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1" y="410432"/>
            <a:ext cx="9999277" cy="3207117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1123151" y="410431"/>
            <a:ext cx="9999277" cy="320711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2406083" y="1128097"/>
            <a:ext cx="1991350" cy="138234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2965806" y="2510445"/>
            <a:ext cx="858049" cy="36575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4910985" y="798358"/>
            <a:ext cx="4174826" cy="262648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0350115"/>
              </p:ext>
            </p:extLst>
          </p:nvPr>
        </p:nvGraphicFramePr>
        <p:xfrm>
          <a:off x="940728" y="4142508"/>
          <a:ext cx="10364122" cy="2275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9061">
                  <a:extLst>
                    <a:ext uri="{9D8B030D-6E8A-4147-A177-3AD203B41FA5}">
                      <a16:colId xmlns:a16="http://schemas.microsoft.com/office/drawing/2014/main" val="1887794605"/>
                    </a:ext>
                  </a:extLst>
                </a:gridCol>
                <a:gridCol w="1914708">
                  <a:extLst>
                    <a:ext uri="{9D8B030D-6E8A-4147-A177-3AD203B41FA5}">
                      <a16:colId xmlns:a16="http://schemas.microsoft.com/office/drawing/2014/main" val="785903059"/>
                    </a:ext>
                  </a:extLst>
                </a:gridCol>
                <a:gridCol w="7960353">
                  <a:extLst>
                    <a:ext uri="{9D8B030D-6E8A-4147-A177-3AD203B41FA5}">
                      <a16:colId xmlns:a16="http://schemas.microsoft.com/office/drawing/2014/main" val="155734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번호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/>
                        <a:t>명칭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정의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23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000" dirty="0" err="1" smtClean="0"/>
                        <a:t>메인화면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Width:100%; height:30vh; 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en-US" altLang="ko-KR" sz="1000" baseline="0" dirty="0" err="1" smtClean="0"/>
                        <a:t>backgourd</a:t>
                      </a:r>
                      <a:r>
                        <a:rPr lang="en-US" altLang="ko-KR" sz="1000" baseline="0" dirty="0" smtClean="0"/>
                        <a:t>-image</a:t>
                      </a:r>
                      <a:r>
                        <a:rPr lang="ko-KR" altLang="en-US" sz="1000" baseline="0" dirty="0" smtClean="0"/>
                        <a:t>삽입</a:t>
                      </a:r>
                      <a:r>
                        <a:rPr lang="en-US" altLang="ko-KR" sz="1000" dirty="0" smtClean="0"/>
                        <a:t>  </a:t>
                      </a:r>
                      <a:r>
                        <a:rPr lang="en-US" altLang="ko-KR" sz="1000" dirty="0" err="1" smtClean="0"/>
                        <a:t>position:relative</a:t>
                      </a:r>
                      <a:r>
                        <a:rPr lang="en-US" altLang="ko-KR" sz="1000" dirty="0" smtClean="0"/>
                        <a:t>;  </a:t>
                      </a:r>
                      <a:r>
                        <a:rPr lang="en-US" altLang="ko-KR" sz="1000" dirty="0" err="1" smtClean="0"/>
                        <a:t>rgb</a:t>
                      </a:r>
                      <a:r>
                        <a:rPr lang="en-US" altLang="ko-KR" sz="1000" dirty="0" smtClean="0"/>
                        <a:t>(232,202,239)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300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/>
                        <a:t>이미지</a:t>
                      </a:r>
                      <a:r>
                        <a:rPr lang="en-US" altLang="ko-KR" sz="1000" dirty="0" smtClean="0"/>
                        <a:t>/</a:t>
                      </a:r>
                      <a:r>
                        <a:rPr lang="ko-KR" altLang="en-US" sz="1000" dirty="0" smtClean="0"/>
                        <a:t>버튼 </a:t>
                      </a:r>
                      <a:r>
                        <a:rPr lang="en-US" altLang="ko-KR" sz="1000" dirty="0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Position:absolute</a:t>
                      </a:r>
                      <a:r>
                        <a:rPr lang="en-US" altLang="ko-KR" sz="1000" dirty="0" smtClean="0"/>
                        <a:t>; (</a:t>
                      </a:r>
                      <a:r>
                        <a:rPr lang="en-US" altLang="ko-KR" sz="1000" dirty="0" err="1" smtClean="0"/>
                        <a:t>left,top</a:t>
                      </a:r>
                      <a:r>
                        <a:rPr lang="ko-KR" altLang="en-US" sz="1000" dirty="0" smtClean="0"/>
                        <a:t>은 추후 결정</a:t>
                      </a:r>
                      <a:r>
                        <a:rPr lang="en-US" altLang="ko-KR" sz="1000" dirty="0" smtClean="0"/>
                        <a:t>)  width:20%; height:60%;</a:t>
                      </a:r>
                    </a:p>
                    <a:p>
                      <a:pPr latinLnBrk="1"/>
                      <a:r>
                        <a:rPr lang="en-US" altLang="ko-KR" sz="1000" dirty="0" err="1" smtClean="0"/>
                        <a:t>Diplay:flex</a:t>
                      </a:r>
                      <a:r>
                        <a:rPr lang="en-US" altLang="ko-KR" sz="1000" dirty="0" smtClean="0"/>
                        <a:t>;  </a:t>
                      </a:r>
                      <a:r>
                        <a:rPr lang="en-US" altLang="ko-KR" sz="1000" dirty="0" err="1" smtClean="0"/>
                        <a:t>justify-content:center</a:t>
                      </a:r>
                      <a:r>
                        <a:rPr lang="en-US" altLang="ko-KR" sz="1000" dirty="0" smtClean="0"/>
                        <a:t>;   div</a:t>
                      </a:r>
                      <a:r>
                        <a:rPr lang="en-US" altLang="ko-KR" sz="1000" baseline="0" dirty="0" smtClean="0"/>
                        <a:t> &gt; </a:t>
                      </a:r>
                      <a:r>
                        <a:rPr lang="en-US" altLang="ko-KR" sz="1000" baseline="0" dirty="0" err="1" smtClean="0"/>
                        <a:t>img</a:t>
                      </a:r>
                      <a:r>
                        <a:rPr lang="en-US" altLang="ko-KR" sz="1000" baseline="0" dirty="0" smtClean="0"/>
                        <a:t>, button</a:t>
                      </a:r>
                      <a:endParaRPr lang="en-US" altLang="ko-KR" sz="1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008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커피이미지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Width:40%; </a:t>
                      </a:r>
                      <a:r>
                        <a:rPr lang="en-US" altLang="ko-KR" sz="1000" dirty="0" err="1" smtClean="0"/>
                        <a:t>Position:absolute</a:t>
                      </a:r>
                      <a:r>
                        <a:rPr lang="en-US" altLang="ko-KR" sz="1000" dirty="0" smtClean="0"/>
                        <a:t>(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en-US" altLang="ko-KR" sz="1000" baseline="0" dirty="0" err="1" smtClean="0"/>
                        <a:t>left,top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err="1" smtClean="0"/>
                        <a:t>추후결정</a:t>
                      </a:r>
                      <a:r>
                        <a:rPr lang="en-US" altLang="ko-KR" sz="1000" baseline="0" dirty="0" smtClean="0"/>
                        <a:t>)  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07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글씨이미지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 smtClean="0"/>
                        <a:t>이미지크기</a:t>
                      </a:r>
                      <a:r>
                        <a:rPr lang="en-US" altLang="ko-KR" sz="1000" dirty="0" smtClean="0"/>
                        <a:t>(width:</a:t>
                      </a:r>
                      <a:r>
                        <a:rPr lang="en-US" altLang="ko-KR" sz="1000" baseline="0" dirty="0" smtClean="0"/>
                        <a:t> 100%; height:250px;)</a:t>
                      </a:r>
                      <a:endParaRPr lang="en-US" altLang="ko-KR" sz="1000" dirty="0" smtClean="0"/>
                    </a:p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045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버튼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버튼크기</a:t>
                      </a:r>
                      <a:r>
                        <a:rPr lang="en-US" altLang="ko-KR" sz="1000" dirty="0" smtClean="0"/>
                        <a:t>(width: 100px;</a:t>
                      </a:r>
                      <a:r>
                        <a:rPr lang="en-US" altLang="ko-KR" sz="1000" baseline="0" dirty="0" smtClean="0"/>
                        <a:t> height:30px;)  padding:10px; </a:t>
                      </a:r>
                      <a:r>
                        <a:rPr lang="en-US" altLang="ko-KR" sz="1000" baseline="0" dirty="0" err="1" smtClean="0"/>
                        <a:t>background:transparent</a:t>
                      </a:r>
                      <a:r>
                        <a:rPr lang="en-US" altLang="ko-KR" sz="1000" baseline="0" dirty="0" smtClean="0"/>
                        <a:t>(</a:t>
                      </a:r>
                      <a:r>
                        <a:rPr lang="ko-KR" altLang="en-US" sz="1000" baseline="0" dirty="0" smtClean="0"/>
                        <a:t>투명</a:t>
                      </a:r>
                      <a:r>
                        <a:rPr lang="en-US" altLang="ko-KR" sz="1000" baseline="0" dirty="0" smtClean="0"/>
                        <a:t>), border, border-radious:5px;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964528"/>
                  </a:ext>
                </a:extLst>
              </a:tr>
            </a:tbl>
          </a:graphicData>
        </a:graphic>
      </p:graphicFrame>
      <p:sp>
        <p:nvSpPr>
          <p:cNvPr id="10" name="타원 9"/>
          <p:cNvSpPr/>
          <p:nvPr/>
        </p:nvSpPr>
        <p:spPr>
          <a:xfrm>
            <a:off x="1028247" y="309711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2311179" y="1027376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2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2498666" y="1228816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4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775999" y="2609019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5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406083" y="939130"/>
            <a:ext cx="1991350" cy="20783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4818401" y="761161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3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02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99" y="534420"/>
            <a:ext cx="11162797" cy="388293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458133" y="393806"/>
            <a:ext cx="11445693" cy="6619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602220" y="393105"/>
            <a:ext cx="6239155" cy="6619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6985462" y="393105"/>
            <a:ext cx="4793673" cy="6619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79199" y="473825"/>
            <a:ext cx="2770584" cy="5153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3474439" y="473825"/>
            <a:ext cx="3328142" cy="5153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985462" y="466366"/>
            <a:ext cx="2017222" cy="5153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9002683" y="465665"/>
            <a:ext cx="2593571" cy="5153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340369" y="191666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674263" y="191666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6985462" y="118404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003536" y="343044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3538419" y="332981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6891217" y="393105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9712263" y="330122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3043589" y="1014421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2827204" y="543781"/>
            <a:ext cx="622579" cy="39401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3493283" y="536118"/>
            <a:ext cx="2764527" cy="39401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6320671" y="536118"/>
            <a:ext cx="425793" cy="39401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3985698" y="1034369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6438663" y="1004358"/>
            <a:ext cx="452554" cy="2314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7141123" y="1029337"/>
            <a:ext cx="452554" cy="2314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9032432" y="1014421"/>
            <a:ext cx="452554" cy="2314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79656599"/>
              </p:ext>
            </p:extLst>
          </p:nvPr>
        </p:nvGraphicFramePr>
        <p:xfrm>
          <a:off x="998918" y="1605199"/>
          <a:ext cx="10364122" cy="488149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9061">
                  <a:extLst>
                    <a:ext uri="{9D8B030D-6E8A-4147-A177-3AD203B41FA5}">
                      <a16:colId xmlns:a16="http://schemas.microsoft.com/office/drawing/2014/main" val="1887794605"/>
                    </a:ext>
                  </a:extLst>
                </a:gridCol>
                <a:gridCol w="1914708">
                  <a:extLst>
                    <a:ext uri="{9D8B030D-6E8A-4147-A177-3AD203B41FA5}">
                      <a16:colId xmlns:a16="http://schemas.microsoft.com/office/drawing/2014/main" val="785903059"/>
                    </a:ext>
                  </a:extLst>
                </a:gridCol>
                <a:gridCol w="7960353">
                  <a:extLst>
                    <a:ext uri="{9D8B030D-6E8A-4147-A177-3AD203B41FA5}">
                      <a16:colId xmlns:a16="http://schemas.microsoft.com/office/drawing/2014/main" val="155734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번호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/>
                        <a:t>명칭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정의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23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dirty="0" err="1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 100%; height: 50px;</a:t>
                      </a:r>
                    </a:p>
                    <a:p>
                      <a:pPr latinLnBrk="1"/>
                      <a:r>
                        <a:rPr lang="en-US" altLang="ko-KR" sz="1000" dirty="0" err="1" smtClean="0"/>
                        <a:t>Display:flex</a:t>
                      </a:r>
                      <a:r>
                        <a:rPr lang="en-US" altLang="ko-KR" sz="1000" dirty="0" smtClean="0"/>
                        <a:t>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300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dirty="0" err="1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 50%; height:100%; </a:t>
                      </a:r>
                      <a:r>
                        <a:rPr lang="en-US" altLang="ko-KR" sz="1000" dirty="0" err="1" smtClean="0"/>
                        <a:t>display:flex</a:t>
                      </a:r>
                      <a:r>
                        <a:rPr lang="en-US" altLang="ko-KR" sz="1000" dirty="0" smtClean="0"/>
                        <a:t>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008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Width: 50%; height:100%; </a:t>
                      </a:r>
                      <a:r>
                        <a:rPr lang="en-US" altLang="ko-KR" sz="1000" dirty="0" err="1" smtClean="0"/>
                        <a:t>display:flex</a:t>
                      </a:r>
                      <a:r>
                        <a:rPr lang="en-US" altLang="ko-KR" sz="1000" dirty="0" smtClean="0"/>
                        <a:t>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07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Width:40%;</a:t>
                      </a:r>
                      <a:r>
                        <a:rPr lang="en-US" altLang="ko-KR" sz="1000" baseline="0" dirty="0" smtClean="0"/>
                        <a:t> height:100%;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045371"/>
                  </a:ext>
                </a:extLst>
              </a:tr>
              <a:tr h="38061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Width:60%;</a:t>
                      </a:r>
                      <a:r>
                        <a:rPr lang="en-US" altLang="ko-KR" sz="1000" baseline="0" dirty="0" smtClean="0"/>
                        <a:t> height:100%;</a:t>
                      </a:r>
                      <a:endParaRPr lang="ko-KR" altLang="en-US" sz="1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388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Width:40%;</a:t>
                      </a:r>
                      <a:r>
                        <a:rPr lang="en-US" altLang="ko-KR" sz="1000" baseline="0" dirty="0" smtClean="0"/>
                        <a:t> height:100%;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540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Width:60%;</a:t>
                      </a:r>
                      <a:r>
                        <a:rPr lang="en-US" altLang="ko-KR" sz="1000" baseline="0" dirty="0" smtClean="0"/>
                        <a:t> height:100%;</a:t>
                      </a:r>
                      <a:endParaRPr lang="ko-KR" altLang="en-US" sz="1000" dirty="0" smtClean="0"/>
                    </a:p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30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8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baseline="0" dirty="0" err="1" smtClean="0"/>
                        <a:t>Display:flex</a:t>
                      </a:r>
                      <a:r>
                        <a:rPr lang="en-US" altLang="ko-KR" sz="1000" baseline="0" dirty="0" smtClean="0"/>
                        <a:t>; </a:t>
                      </a:r>
                      <a:r>
                        <a:rPr lang="en-US" altLang="ko-KR" sz="1000" dirty="0" err="1" smtClean="0"/>
                        <a:t>justify-content:flex-end</a:t>
                      </a:r>
                      <a:r>
                        <a:rPr lang="en-US" altLang="ko-KR" sz="1000" dirty="0" smtClean="0"/>
                        <a:t>;</a:t>
                      </a:r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686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9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5635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964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66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0213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4325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03" y="1708489"/>
            <a:ext cx="11871324" cy="153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0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30" y="1081162"/>
            <a:ext cx="10764838" cy="312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8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733" y="760895"/>
            <a:ext cx="10270067" cy="217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542" y="755648"/>
            <a:ext cx="10194925" cy="430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6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704" y="598517"/>
            <a:ext cx="10043057" cy="212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371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405" y="1042609"/>
            <a:ext cx="11328930" cy="241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5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285</Words>
  <Application>Microsoft Office PowerPoint</Application>
  <PresentationFormat>와이드스크린</PresentationFormat>
  <Paragraphs>98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ITSC</dc:creator>
  <cp:lastModifiedBy>ITSC</cp:lastModifiedBy>
  <cp:revision>46</cp:revision>
  <dcterms:created xsi:type="dcterms:W3CDTF">2024-02-25T01:35:38Z</dcterms:created>
  <dcterms:modified xsi:type="dcterms:W3CDTF">2024-02-25T03:41:39Z</dcterms:modified>
</cp:coreProperties>
</file>

<file path=docProps/thumbnail.jpeg>
</file>